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Glorious 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Food technology work done in Lockdown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4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"/>
    </mc:Choice>
    <mc:Fallback xmlns="">
      <p:transition spd="slow" advTm="40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year 5. . . </a:t>
            </a:r>
            <a:endParaRPr lang="en-GB" dirty="0"/>
          </a:p>
        </p:txBody>
      </p:sp>
      <p:pic>
        <p:nvPicPr>
          <p:cNvPr id="717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63" y="229287"/>
            <a:ext cx="384095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48" y="82377"/>
            <a:ext cx="2691778" cy="35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ttachments.office.net/owa/dalston%40ryecroft.staffs.sch.uk/service.svc/s/GetAttachmentThumbnail?id=AAMkAGM3ZTBmNzM3LWQ4MzMtNDRmNy1iNDBhLTA4ODNlOTQ2ZTRhNgBGAAAAAAB9CU6yBKGcRJdbC7rTbqasBwD8pU9GF7PrTJH9zVH0U1NnAAOPvTw4AAD8pU9GF7PrTJH9zVH0U1NnAAOXIWnZAAABEgAQALt2RNOCXctOiUc9TA9wew8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xMDMzNiwiZXhwIjoxNjE3MTEwOTM2LCJpc3MiOiIwMDAwMDAwMi0wMDAwLTBmZjEtY2UwMC0wMDAwMDAwMDAwMDBAZmJhM2JjZjktZDFlZi00ZmJhLWExNTMtMmI1NmU1YWRmNzRmIiwiYXVkIjoiMDAwMDAwMDItMDAwMC0wZmYxLWNlMDAtMDAwMDAwMDAwMDAwL2F0dGFjaG1lbnRzLm9mZmljZS5uZXRAZmJhM2JjZjktZDFlZi00ZmJhLWExNTMtMmI1NmU1YWRmNzRmIiwiaGFwcCI6Im93YSJ9.Sz6PKZXgfCIos74x3NEs-2tZKqPaGBDqf40Nk5BnRS8c76AIg-Ua67aYMiQ6kj3zGvIf0Hf7VeX_8k_QhDcuitHE5ozlrTQyiJUtsmZyP2MhQ9FCHAGrfZGv1Anmh5AUdysflAAgOAs4PsuGxmRK49WbgA7F6C6m-SQ9ZnzpUOHGnxB4NjY9w3Q2IO7PhxDQ92kI5c7dS4tZUPtEDw84dh4GHGuIkCUhHu9xKeHehCqR4GHKoMuKVqLs7JleveV-tXEc87t7mSmjftdlIdGj3ea06RuBgXATqgeq0SlR-YssuMYs8wB80KNGDEa4EFtCqpeBLxkie1zdt_gp5tgxgA&amp;X-OWA-CANARY=QVs9XvGZYE-hfSW-a-a_uZAiLoV-89gYXhlfwA9_rop7F1VSoQCN0ww8AmI7HV5I7NlX3E8EbYA.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0" y="82377"/>
            <a:ext cx="1992441" cy="26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8" y="3782754"/>
            <a:ext cx="4091803" cy="30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3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276">
        <p15:prstTrans prst="prestige"/>
      </p:transition>
    </mc:Choice>
    <mc:Fallback xmlns="">
      <p:transition spd="slow" advTm="7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Across the school. . . 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05" t="24640" r="38247" b="21706"/>
          <a:stretch/>
        </p:blipFill>
        <p:spPr>
          <a:xfrm>
            <a:off x="2907956" y="197708"/>
            <a:ext cx="1729947" cy="2207741"/>
          </a:xfrm>
          <a:prstGeom prst="rect">
            <a:avLst/>
          </a:prstGeom>
        </p:spPr>
      </p:pic>
      <p:pic>
        <p:nvPicPr>
          <p:cNvPr id="8194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22" y="469557"/>
            <a:ext cx="1745599" cy="23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40" y="197708"/>
            <a:ext cx="2682247" cy="371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027" t="26787" r="53311" b="20480"/>
          <a:stretch/>
        </p:blipFill>
        <p:spPr>
          <a:xfrm>
            <a:off x="2413686" y="2797022"/>
            <a:ext cx="3616412" cy="3616411"/>
          </a:xfrm>
          <a:prstGeom prst="rect">
            <a:avLst/>
          </a:prstGeom>
        </p:spPr>
      </p:pic>
      <p:pic>
        <p:nvPicPr>
          <p:cNvPr id="8196" name="Picture 4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26" y="2358571"/>
            <a:ext cx="3041148" cy="40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45945" y="4648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697">
        <p14:shred/>
      </p:transition>
    </mc:Choice>
    <mc:Fallback xmlns="">
      <p:transition spd="slow" advTm="7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 to all the </a:t>
            </a:r>
            <a:r>
              <a:rPr lang="en-GB" dirty="0" err="1" smtClean="0"/>
              <a:t>Ryecroft</a:t>
            </a:r>
            <a:r>
              <a:rPr lang="en-GB" dirty="0" smtClean="0"/>
              <a:t> chefs. 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323" y="130432"/>
            <a:ext cx="369415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543">
        <p14:flip dir="r"/>
      </p:transition>
    </mc:Choice>
    <mc:Fallback xmlns="">
      <p:transition spd="slow" advTm="8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Lockdown. . . . </a:t>
            </a:r>
            <a:endParaRPr lang="en-GB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03" y="764746"/>
            <a:ext cx="384095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5059" y="873211"/>
            <a:ext cx="182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Aimee Palmer - Botham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84393"/>
      </p:ext>
    </p:extLst>
  </p:cSld>
  <p:clrMapOvr>
    <a:masterClrMapping/>
  </p:clrMapOvr>
  <p:transition spd="slow" advTm="6695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could not do food technology. . 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54" t="27243" r="48156" b="25309"/>
          <a:stretch/>
        </p:blipFill>
        <p:spPr>
          <a:xfrm>
            <a:off x="3880021" y="700215"/>
            <a:ext cx="2693774" cy="4764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24" t="28468" r="48852" b="25646"/>
          <a:stretch/>
        </p:blipFill>
        <p:spPr>
          <a:xfrm>
            <a:off x="6763265" y="277574"/>
            <a:ext cx="3468130" cy="62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0272"/>
      </p:ext>
    </p:extLst>
  </p:cSld>
  <p:clrMapOvr>
    <a:masterClrMapping/>
  </p:clrMapOvr>
  <p:transition spd="slow" advTm="5874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that didn’t stop you. . 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24" t="38254" r="42864" b="22507"/>
          <a:stretch/>
        </p:blipFill>
        <p:spPr>
          <a:xfrm>
            <a:off x="3624647" y="76677"/>
            <a:ext cx="2306595" cy="434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54" t="26667" r="40608" b="21801"/>
          <a:stretch/>
        </p:blipFill>
        <p:spPr>
          <a:xfrm>
            <a:off x="5997145" y="1021492"/>
            <a:ext cx="6137189" cy="3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6">
        <p:split orient="vert"/>
      </p:transition>
    </mc:Choice>
    <mc:Fallback xmlns="">
      <p:transition spd="slow" advTm="70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kept cooking. . . </a:t>
            </a:r>
            <a:endParaRPr lang="en-GB" dirty="0"/>
          </a:p>
        </p:txBody>
      </p:sp>
      <p:pic>
        <p:nvPicPr>
          <p:cNvPr id="205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28" y="863600"/>
            <a:ext cx="2488619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13" y="164758"/>
            <a:ext cx="2080305" cy="42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44" y="0"/>
            <a:ext cx="2160367" cy="44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26548"/>
      </p:ext>
    </p:extLst>
  </p:cSld>
  <p:clrMapOvr>
    <a:masterClrMapping/>
  </p:clrMapOvr>
  <p:transition spd="slow" advTm="7736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01027" cy="4601183"/>
          </a:xfrm>
        </p:spPr>
        <p:txBody>
          <a:bodyPr/>
          <a:lstStyle/>
          <a:p>
            <a:r>
              <a:rPr lang="en-GB" dirty="0" smtClean="0"/>
              <a:t>Demonstrating skills </a:t>
            </a:r>
            <a:endParaRPr lang="en-GB" dirty="0"/>
          </a:p>
        </p:txBody>
      </p:sp>
      <p:pic>
        <p:nvPicPr>
          <p:cNvPr id="3074" name="Picture 2" descr="https://attachments.office.net/owa/dalston%40ryecroft.staffs.sch.uk/service.svc/s/GetAttachmentThumbnail?id=AAMkAGM3ZTBmNzM3LWQ4MzMtNDRmNy1iNDBhLTA4ODNlOTQ2ZTRhNgBGAAAAAAB9CU6yBKGcRJdbC7rTbqasBwD8pU9GF7PrTJH9zVH0U1NnAAAAAAEMAAD8pU9GF7PrTJH9zVH0U1NnAAOdokYvAAABEgAQAJpnLIbSO09Pt0VnAv3b1bA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wOTczNiwiZXhwIjoxNjE3MTEwMzM2LCJpc3MiOiIwMDAwMDAwMi0wMDAwLTBmZjEtY2UwMC0wMDAwMDAwMDAwMDBAZmJhM2JjZjktZDFlZi00ZmJhLWExNTMtMmI1NmU1YWRmNzRmIiwiYXVkIjoiMDAwMDAwMDItMDAwMC0wZmYxLWNlMDAtMDAwMDAwMDAwMDAwL2F0dGFjaG1lbnRzLm9mZmljZS5uZXRAZmJhM2JjZjktZDFlZi00ZmJhLWExNTMtMmI1NmU1YWRmNzRmIiwiaGFwcCI6Im93YSJ9.YAkrKmBTAUMWOxXC20CDBSBuqzHLGq-v8aXQIPsyD5ehRY8iEAmPr-a3DKpjrP5h9J87JGc_0yb7NIASIABcbtg4eIIQYo2AD3wDjZRG9C5vZ1SK_FM4J7s55O8p8SC-wPUwHZMnK6JinvsiDSBw01GrWlbXJ_Kj7nlrdw-eLwSdyP_Krs5veNW3LZVn-bhsTkBvYuCmE9ZHg3dsAtY6Cfbpw9lqLdu76jv_ivWyKx_rLNlGVIhi1cQEztsrZPjLj3C5RLwCL1_IiYlw1UxYQ_yeLGwnu-05FrMhcSo683-mHkR-DmHJx870O_bk3YVlDO8PDM7zJGN4mUZ4Tdljfw&amp;X-OWA-CANARY=2RjIE0nWoEmZ2xYKSa-Kb4DQOQh989gYm4oL8EP-wJ5OFygsBm04NWJaKHKfMMFw3UW7tXsczYI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71" y="163384"/>
            <a:ext cx="384095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56">
        <p:circle/>
      </p:transition>
    </mc:Choice>
    <mc:Fallback xmlns="">
      <p:transition spd="slow" advTm="425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your food beautifully </a:t>
            </a:r>
            <a:endParaRPr lang="en-GB" dirty="0"/>
          </a:p>
        </p:txBody>
      </p:sp>
      <p:pic>
        <p:nvPicPr>
          <p:cNvPr id="4098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13" y="230660"/>
            <a:ext cx="3432546" cy="25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51" y="1123837"/>
            <a:ext cx="3806504" cy="50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23" y="3308613"/>
            <a:ext cx="3502130" cy="26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958">
        <p14:flash/>
      </p:transition>
    </mc:Choice>
    <mc:Fallback xmlns="">
      <p:transition spd="slow" advTm="59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sweet</a:t>
            </a:r>
            <a:endParaRPr lang="en-GB" dirty="0"/>
          </a:p>
        </p:txBody>
      </p:sp>
      <p:pic>
        <p:nvPicPr>
          <p:cNvPr id="5122" name="Picture 2" descr="https://attachments.office.net/owa/dalston%40ryecroft.staffs.sch.uk/service.svc/s/GetAttachmentThumbnail?id=AAMkAGM3ZTBmNzM3LWQ4MzMtNDRmNy1iNDBhLTA4ODNlOTQ2ZTRhNgBGAAAAAAB9CU6yBKGcRJdbC7rTbqasBwD8pU9GF7PrTJH9zVH0U1NnAAAAAAEMAAD8pU9GF7PrTJH9zVH0U1NnAAOhwQoyAAABEgAQAKo%2FBRYXFGRKj5Py8HjbsUw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wOTczNiwiZXhwIjoxNjE3MTEwMzM2LCJpc3MiOiIwMDAwMDAwMi0wMDAwLTBmZjEtY2UwMC0wMDAwMDAwMDAwMDBAZmJhM2JjZjktZDFlZi00ZmJhLWExNTMtMmI1NmU1YWRmNzRmIiwiYXVkIjoiMDAwMDAwMDItMDAwMC0wZmYxLWNlMDAtMDAwMDAwMDAwMDAwL2F0dGFjaG1lbnRzLm9mZmljZS5uZXRAZmJhM2JjZjktZDFlZi00ZmJhLWExNTMtMmI1NmU1YWRmNzRmIiwiaGFwcCI6Im93YSJ9.YAkrKmBTAUMWOxXC20CDBSBuqzHLGq-v8aXQIPsyD5ehRY8iEAmPr-a3DKpjrP5h9J87JGc_0yb7NIASIABcbtg4eIIQYo2AD3wDjZRG9C5vZ1SK_FM4J7s55O8p8SC-wPUwHZMnK6JinvsiDSBw01GrWlbXJ_Kj7nlrdw-eLwSdyP_Krs5veNW3LZVn-bhsTkBvYuCmE9ZHg3dsAtY6Cfbpw9lqLdu76jv_ivWyKx_rLNlGVIhi1cQEztsrZPjLj3C5RLwCL1_IiYlw1UxYQ_yeLGwnu-05FrMhcSo683-mHkR-DmHJx870O_bk3YVlDO8PDM7zJGN4mUZ4Tdljfw&amp;X-OWA-CANARY=yy1AghxK70-NoSUV5HPk6DDl15B989gYXDjtf1anml9_KA19Dt-OiqyUgn4jpuYMkMIzmYZ5Q3E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66" y="89243"/>
            <a:ext cx="384095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ttachments.office.net/owa/dalston%40ryecroft.staffs.sch.uk/service.svc/s/GetAttachmentThumbnail?id=AAMkAGM3ZTBmNzM3LWQ4MzMtNDRmNy1iNDBhLTA4ODNlOTQ2ZTRhNgBGAAAAAAB9CU6yBKGcRJdbC7rTbqasBwD8pU9GF7PrTJH9zVH0U1NnAAOPvTw2AAD8pU9GF7PrTJH9zVH0U1NnAAOY9QmjAAABEgAQANof9IjsseBAjyildbMECtU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wOTczNiwiZXhwIjoxNjE3MTEwMzM2LCJpc3MiOiIwMDAwMDAwMi0wMDAwLTBmZjEtY2UwMC0wMDAwMDAwMDAwMDBAZmJhM2JjZjktZDFlZi00ZmJhLWExNTMtMmI1NmU1YWRmNzRmIiwiYXVkIjoiMDAwMDAwMDItMDAwMC0wZmYxLWNlMDAtMDAwMDAwMDAwMDAwL2F0dGFjaG1lbnRzLm9mZmljZS5uZXRAZmJhM2JjZjktZDFlZi00ZmJhLWExNTMtMmI1NmU1YWRmNzRmIiwiaGFwcCI6Im93YSJ9.YAkrKmBTAUMWOxXC20CDBSBuqzHLGq-v8aXQIPsyD5ehRY8iEAmPr-a3DKpjrP5h9J87JGc_0yb7NIASIABcbtg4eIIQYo2AD3wDjZRG9C5vZ1SK_FM4J7s55O8p8SC-wPUwHZMnK6JinvsiDSBw01GrWlbXJ_Kj7nlrdw-eLwSdyP_Krs5veNW3LZVn-bhsTkBvYuCmE9ZHg3dsAtY6Cfbpw9lqLdu76jv_ivWyKx_rLNlGVIhi1cQEztsrZPjLj3C5RLwCL1_IiYlw1UxYQ_yeLGwnu-05FrMhcSo683-mHkR-DmHJx870O_bk3YVlDO8PDM7zJGN4mUZ4Tdljfw&amp;X-OWA-CANARY=vcV1P5Vqj0W55hCZYROmTDCwQ6F989gY21-mGplEF74Apr7oOs7bmcobItYB0gm5p3gjnEELWGk.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09" y="1692960"/>
            <a:ext cx="3324998" cy="44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8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78">
        <p15:prstTrans prst="curtains"/>
      </p:transition>
    </mc:Choice>
    <mc:Fallback xmlns="">
      <p:transition spd="slow" advTm="5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</a:t>
            </a:r>
            <a:br>
              <a:rPr lang="en-GB" dirty="0" smtClean="0"/>
            </a:br>
            <a:r>
              <a:rPr lang="en-GB" dirty="0" smtClean="0"/>
              <a:t>savoury. . . . </a:t>
            </a:r>
            <a:endParaRPr lang="en-GB" dirty="0"/>
          </a:p>
        </p:txBody>
      </p:sp>
      <p:pic>
        <p:nvPicPr>
          <p:cNvPr id="6146" name="Picture 2" descr="https://attachments.office.net/owa/dalston%40ryecroft.staffs.sch.uk/service.svc/s/GetAttachmentThumbnail?id=AAMkAGM3ZTBmNzM3LWQ4MzMtNDRmNy1iNDBhLTA4ODNlOTQ2ZTRhNgBGAAAAAAB9CU6yBKGcRJdbC7rTbqasBwD8pU9GF7PrTJH9zVH0U1NnAAAAAAEMAAD8pU9GF7PrTJH9zVH0U1NnAAOHNBEOAAABEgAQADOjvuhQT5JDtQqrC%2FoQNXg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xMDAzNiwiZXhwIjoxNjE3MTEwNjM2LCJpc3MiOiIwMDAwMDAwMi0wMDAwLTBmZjEtY2UwMC0wMDAwMDAwMDAwMDBAZmJhM2JjZjktZDFlZi00ZmJhLWExNTMtMmI1NmU1YWRmNzRmIiwiYXVkIjoiMDAwMDAwMDItMDAwMC0wZmYxLWNlMDAtMDAwMDAwMDAwMDAwL2F0dGFjaG1lbnRzLm9mZmljZS5uZXRAZmJhM2JjZjktZDFlZi00ZmJhLWExNTMtMmI1NmU1YWRmNzRmIiwiaGFwcCI6Im93YSJ9.B2MbIf9u_hUmPDH44Pzxmnkk2ffkplZe3m4akVITVNytdU105Bq-PS-1N_IzQSchHh-ZnqZNo8h-3zOLpjk7u9PQEGxYZ0-uN2lgU6cywl7PRDPJHkEtSq_FMhb_v_Pkv1iCoSOVjjcD1fn24bOMDDgKHjfUHj-FwsuBWG5K6VoVzkx2kanZQU166eBJDu-i0RWmPZtnQa-LxOV5O03i-z6cw0xn5lkZKwj5ngOjDdJXb309Y0dXcCeqPSJ5DNXhMsmI84FTlhTplsBVWpO93l7rX28TAE_q71E5Z4GnEFjxlm3QXyZNYi34HRIyQLR4YxPmbEdzMLkgeV4903lWjA&amp;X-OWA-CANARY=0Dix86j-ekSxgD2tO6LhlXDoGbd989gY1TMnRJeR7irKR1kqwOhuf1f12urG4UiV3fljA0bR8fs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25" y="163384"/>
            <a:ext cx="384095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ttachments.office.net/owa/dalston%40ryecroft.staffs.sch.uk/service.svc/s/GetAttachmentThumbnail?id=AAMkAGM3ZTBmNzM3LWQ4MzMtNDRmNy1iNDBhLTA4ODNlOTQ2ZTRhNgBGAAAAAAB9CU6yBKGcRJdbC7rTbqasBwD8pU9GF7PrTJH9zVH0U1NnAAAAAAEJAAD8pU9GF7PrTJH9zVH0U1NnAAOKI3ynAAABEgAQANRZ%2B5IbegxMlXpQQ7GDoMY%3D&amp;thumbnailType=2&amp;token=eyJhbGciOiJSUzI1NiIsImtpZCI6IjMwODE3OUNFNUY0QjUyRTc4QjJEQjg5NjZCQUY0RUNDMzcyN0FFRUUiLCJ0eXAiOiJKV1QiLCJ4NXQiOiJNSUY1emw5TFV1ZUxMYmlXYTY5T3pEY25ydTQifQ.eyJvcmlnaW4iOiJodHRwczovL291dGxvb2sub2ZmaWNlLmNvbSIsInVjIjoiYmU2ZTZmYmE4OThlNGMwZGFmYWJmOTQyYmU5ZjEzMz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ExMDAzNiwiZXhwIjoxNjE3MTEwNjM2LCJpc3MiOiIwMDAwMDAwMi0wMDAwLTBmZjEtY2UwMC0wMDAwMDAwMDAwMDBAZmJhM2JjZjktZDFlZi00ZmJhLWExNTMtMmI1NmU1YWRmNzRmIiwiYXVkIjoiMDAwMDAwMDItMDAwMC0wZmYxLWNlMDAtMDAwMDAwMDAwMDAwL2F0dGFjaG1lbnRzLm9mZmljZS5uZXRAZmJhM2JjZjktZDFlZi00ZmJhLWExNTMtMmI1NmU1YWRmNzRmIiwiaGFwcCI6Im93YSJ9.B2MbIf9u_hUmPDH44Pzxmnkk2ffkplZe3m4akVITVNytdU105Bq-PS-1N_IzQSchHh-ZnqZNo8h-3zOLpjk7u9PQEGxYZ0-uN2lgU6cywl7PRDPJHkEtSq_FMhb_v_Pkv1iCoSOVjjcD1fn24bOMDDgKHjfUHj-FwsuBWG5K6VoVzkx2kanZQU166eBJDu-i0RWmPZtnQa-LxOV5O03i-z6cw0xn5lkZKwj5ngOjDdJXb309Y0dXcCeqPSJ5DNXhMsmI84FTlhTplsBVWpO93l7rX28TAE_q71E5Z4GnEFjxlm3QXyZNYi34HRIyQLR4YxPmbEdzMLkgeV4903lWjA&amp;X-OWA-CANARY=cGD7qe1OyUiYayxLCWVINPCdrgV-89gYAL0WyRlsaQtWrPprV-IPiwG1N2-gWGsjfZRwAdZmZZg.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86" y="889687"/>
            <a:ext cx="4329048" cy="57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5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130">
        <p15:prstTrans prst="wind"/>
      </p:transition>
    </mc:Choice>
    <mc:Fallback xmlns="">
      <p:transition spd="slow" advTm="6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156</TotalTime>
  <Words>73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Frame</vt:lpstr>
      <vt:lpstr>Food Glorious Food</vt:lpstr>
      <vt:lpstr>During Lockdown. . . . </vt:lpstr>
      <vt:lpstr>We could not do food technology. . .</vt:lpstr>
      <vt:lpstr>But that didn’t stop you. . . </vt:lpstr>
      <vt:lpstr>You kept cooking. . . </vt:lpstr>
      <vt:lpstr>Demonstrating skills </vt:lpstr>
      <vt:lpstr>Presenting your food beautifully </vt:lpstr>
      <vt:lpstr>Sometimes sweet</vt:lpstr>
      <vt:lpstr>Sometimes savoury. . . . </vt:lpstr>
      <vt:lpstr>From year 5. . . </vt:lpstr>
      <vt:lpstr>Across the school. . . . </vt:lpstr>
      <vt:lpstr>Well done to all the Ryecroft chefs. .   </vt:lpstr>
    </vt:vector>
  </TitlesOfParts>
  <Company>Ryecroft Middle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Glorious Food</dc:title>
  <dc:creator>D Alston</dc:creator>
  <cp:lastModifiedBy>R WHITEHALL</cp:lastModifiedBy>
  <cp:revision>4</cp:revision>
  <dcterms:created xsi:type="dcterms:W3CDTF">2021-03-30T11:05:07Z</dcterms:created>
  <dcterms:modified xsi:type="dcterms:W3CDTF">2021-04-01T12:51:29Z</dcterms:modified>
</cp:coreProperties>
</file>